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 Medium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16A8CF-0C72-4F66-AF69-2ADF588EDA01}">
  <a:tblStyle styleId="{9916A8CF-0C72-4F66-AF69-2ADF588ED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AmaticSC-regular.fntdata"/><Relationship Id="rId82" Type="http://schemas.openxmlformats.org/officeDocument/2006/relationships/font" Target="fonts/Inconsolata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Medium-bold.fntdata"/><Relationship Id="rId72" Type="http://schemas.openxmlformats.org/officeDocument/2006/relationships/font" Target="fonts/RobotoMedium-regular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Italic.fntdata"/><Relationship Id="rId30" Type="http://schemas.openxmlformats.org/officeDocument/2006/relationships/slide" Target="slides/slide21.xml"/><Relationship Id="rId74" Type="http://schemas.openxmlformats.org/officeDocument/2006/relationships/font" Target="fonts/RobotoMedium-italic.fntdata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g33880cb77b_2_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880cb77b_2_1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33880cb77b_2_1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33880cb77b_2_1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3" name="Google Shape;2463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1" name="Google Shape;2471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8" name="Google Shape;2478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2" name="Google Shape;2202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9" name="Google Shape;2499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4c38d18095_0_23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g4c38d18095_0_23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9" name="Google Shape;2539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2" name="Google Shape;2212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7" name="Google Shape;2577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3880cb77b_2_3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g33880cb77b_2_3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20" name="Google Shape;2220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5.png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5.png"/><Relationship Id="rId3" Type="http://schemas.openxmlformats.org/officeDocument/2006/relationships/image" Target="../media/image99.png"/><Relationship Id="rId4" Type="http://schemas.openxmlformats.org/officeDocument/2006/relationships/image" Target="../media/image10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5.png"/><Relationship Id="rId3" Type="http://schemas.openxmlformats.org/officeDocument/2006/relationships/image" Target="../media/image99.png"/><Relationship Id="rId4" Type="http://schemas.openxmlformats.org/officeDocument/2006/relationships/image" Target="../media/image10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5.png"/><Relationship Id="rId3" Type="http://schemas.openxmlformats.org/officeDocument/2006/relationships/image" Target="../media/image99.png"/><Relationship Id="rId4" Type="http://schemas.openxmlformats.org/officeDocument/2006/relationships/image" Target="../media/image11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Relationship Id="rId3" Type="http://schemas.openxmlformats.org/officeDocument/2006/relationships/image" Target="../media/image11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png"/><Relationship Id="rId3" Type="http://schemas.openxmlformats.org/officeDocument/2006/relationships/image" Target="../media/image1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png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png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png"/><Relationship Id="rId3" Type="http://schemas.openxmlformats.org/officeDocument/2006/relationships/image" Target="../media/image120.png"/><Relationship Id="rId4" Type="http://schemas.openxmlformats.org/officeDocument/2006/relationships/image" Target="../media/image11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6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85.png"/><Relationship Id="rId7" Type="http://schemas.openxmlformats.org/officeDocument/2006/relationships/image" Target="../media/image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4.png"/><Relationship Id="rId4" Type="http://schemas.openxmlformats.org/officeDocument/2006/relationships/image" Target="../media/image81.png"/><Relationship Id="rId5" Type="http://schemas.openxmlformats.org/officeDocument/2006/relationships/image" Target="../media/image62.png"/><Relationship Id="rId6" Type="http://schemas.openxmlformats.org/officeDocument/2006/relationships/image" Target="../media/image72.png"/><Relationship Id="rId7" Type="http://schemas.openxmlformats.org/officeDocument/2006/relationships/image" Target="../media/image79.png"/><Relationship Id="rId8" Type="http://schemas.openxmlformats.org/officeDocument/2006/relationships/image" Target="../media/image7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74.png"/><Relationship Id="rId6" Type="http://schemas.openxmlformats.org/officeDocument/2006/relationships/image" Target="../media/image73.png"/><Relationship Id="rId7" Type="http://schemas.openxmlformats.org/officeDocument/2006/relationships/image" Target="../media/image89.png"/><Relationship Id="rId8" Type="http://schemas.openxmlformats.org/officeDocument/2006/relationships/image" Target="../media/image7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65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Relationship Id="rId5" Type="http://schemas.openxmlformats.org/officeDocument/2006/relationships/image" Target="../media/image84.png"/><Relationship Id="rId6" Type="http://schemas.openxmlformats.org/officeDocument/2006/relationships/image" Target="../media/image9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6" name="Google Shape;1676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6" name="Google Shape;1726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6" name="Google Shape;197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1" name="Google Shape;1991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3" name="Google Shape;205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showMasterSp="0">
  <p:cSld name="Title Slide_1">
    <p:bg>
      <p:bgPr>
        <a:solidFill>
          <a:srgbClr val="404040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1" showMasterSp="0">
  <p:cSld name="1_Blank">
    <p:bg>
      <p:bgPr>
        <a:solidFill>
          <a:srgbClr val="404040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_2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2" name="Google Shape;213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3" name="Google Shape;213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6" name="Google Shape;213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9" name="Google Shape;2139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0" name="Google Shape;2140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3" name="Google Shape;214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4" name="Google Shape;214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5" name="Google Shape;214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8" name="Google Shape;214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51" name="Google Shape;2151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2" name="Google Shape;215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5" name="Google Shape;215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9" name="Google Shape;2159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0" name="Google Shape;2160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4" name="Google Shape;216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TITLE_AND_BODY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bg>
      <p:bgPr>
        <a:solidFill>
          <a:srgbClr val="FFFFFF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2" name="Google Shape;1282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2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5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jpg"/><Relationship Id="rId4" Type="http://schemas.openxmlformats.org/officeDocument/2006/relationships/image" Target="../media/image1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1.png"/><Relationship Id="rId4" Type="http://schemas.openxmlformats.org/officeDocument/2006/relationships/image" Target="../media/image143.png"/><Relationship Id="rId5" Type="http://schemas.openxmlformats.org/officeDocument/2006/relationships/image" Target="../media/image132.png"/><Relationship Id="rId6" Type="http://schemas.openxmlformats.org/officeDocument/2006/relationships/image" Target="../media/image135.png"/><Relationship Id="rId7" Type="http://schemas.openxmlformats.org/officeDocument/2006/relationships/image" Target="../media/image1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Relationship Id="rId5" Type="http://schemas.openxmlformats.org/officeDocument/2006/relationships/hyperlink" Target="https://www.smashingmagazine.com/" TargetMode="External"/><Relationship Id="rId6" Type="http://schemas.openxmlformats.org/officeDocument/2006/relationships/hyperlink" Target="https://www.sitepoint.com/community/" TargetMode="External"/><Relationship Id="rId7" Type="http://schemas.openxmlformats.org/officeDocument/2006/relationships/hyperlink" Target="https://designshack.net/" TargetMode="External"/><Relationship Id="rId8" Type="http://schemas.openxmlformats.org/officeDocument/2006/relationships/hyperlink" Target="https://css-tricks.com" TargetMode="External"/><Relationship Id="rId10" Type="http://schemas.openxmlformats.org/officeDocument/2006/relationships/hyperlink" Target="https://www.w3schoo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6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8.png"/><Relationship Id="rId4" Type="http://schemas.openxmlformats.org/officeDocument/2006/relationships/image" Target="../media/image1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8" name="Google Shape;2188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5" name="Google Shape;2285;p166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166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5" name="Google Shape;229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7" name="Google Shape;2297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8" name="Google Shape;2298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9" name="Google Shape;2299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300" name="Google Shape;2300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301" name="Google Shape;2301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02" name="Google Shape;2302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3" name="Google Shape;2303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4" name="Google Shape;2304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5" name="Google Shape;2305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6" name="Google Shape;2306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166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5" name="Google Shape;2315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67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8" name="Google Shape;2348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9" name="Google Shape;2349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5" name="Google Shape;2355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6" name="Google Shape;235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1" name="Google Shape;236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2" name="Google Shape;236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3" name="Google Shape;2363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4" name="Google Shape;2364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6" name="Google Shape;2366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7" name="Google Shape;2367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8" name="Google Shape;2368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5" name="Google Shape;2375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68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9" name="Google Shape;239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401" name="Google Shape;2401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2" name="Google Shape;2402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3" name="Google Shape;240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4" name="Google Shape;2404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5" name="Google Shape;2405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6" name="Google Shape;2406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7" name="Google Shape;2407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4" name="Google Shape;242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5" name="Google Shape;2425;p17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6" name="Google Shape;2426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8" name="Google Shape;2428;p17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9" name="Google Shape;2429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6" name="Google Shape;2436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7" name="Google Shape;2437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3" name="Google Shape;244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44" name="Google Shape;2444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5" name="Google Shape;2445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1" name="Google Shape;2451;p177"/>
          <p:cNvSpPr txBox="1"/>
          <p:nvPr>
            <p:ph idx="1" type="subTitle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</a:t>
            </a:r>
            <a:r>
              <a:rPr lang="en"/>
              <a:t>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2" name="Google Shape;2452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{9916A8CF-0C72-4F66-AF69-2ADF588EDA01}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8" name="Google Shape;2458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0" name="Google Shape;2460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7" name="Google Shape;2467;p179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8" name="Google Shape;2468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74" name="Google Shape;247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80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1" name="Google Shape;2481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2" name="Google Shape;24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8" name="Google Shape;2208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94" name="Google Shape;2494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95" name="Google Shape;2495;p183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6" name="Google Shape;2496;p1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3" name="Google Shape;2503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4" name="Google Shape;2504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2510" name="Google Shape;2510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2511" name="Google Shape;2511;p185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2" name="Google Shape;251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88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88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188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4" name="Google Shape;2534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90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3" name="Google Shape;2553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91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91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91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9" name="Google Shape;2559;p1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6" name="Google Shape;2216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7" name="Google Shape;2217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8" name="Google Shape;2568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9" name="Google Shape;2569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2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1" name="Google Shape;2571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92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3" name="Google Shape;2573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9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6" name="Google Shape;2586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7" name="Google Shape;2587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8" name="Google Shape;2588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9" name="Google Shape;2589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1" name="Google Shape;2591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2" name="Google Shape;2592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4" name="Google Shape;2594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5" name="Google Shape;2595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194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94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194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3" name="Google Shape;2613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4" name="Google Shape;2614;p19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5" name="Google Shape;2615;p1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p198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7" name="Google Shape;2627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98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4" name="Google Shape;2634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5" name="Google Shape;2635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198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2" name="Google Shape;2642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3" name="Google Shape;26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0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3" name="Google Shape;2223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7" name="Google Shape;2227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228" name="Google Shape;2228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0" name="Google Shape;2660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1" name="Google Shape;2661;p20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2" name="Google Shape;2662;p20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63" name="Google Shape;2663;p20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4" name="Google Shape;2664;p20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2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1" name="Google Shape;2671;p2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3" name="Google Shape;2683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4" name="Google Shape;2684;p20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5" name="Google Shape;2685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6" name="Google Shape;2686;p20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87" name="Google Shape;2687;p20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8" name="Google Shape;2688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10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6" name="Google Shape;27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Remember, Homework 1 is due on </a:t>
            </a:r>
            <a:r>
              <a:rPr lang="en">
                <a:solidFill>
                  <a:srgbClr val="0000FF"/>
                </a:solidFill>
              </a:rPr>
              <a:t>&lt;&lt;&lt;&lt;INSERT DATE/DAY OF WEEK HERE&gt;&gt;&gt;&gt;</a:t>
            </a:r>
            <a:r>
              <a:rPr lang="en"/>
              <a:t>.</a:t>
            </a:r>
            <a:endParaRPr/>
          </a:p>
        </p:txBody>
      </p:sp>
      <p:sp>
        <p:nvSpPr>
          <p:cNvPr id="2240" name="Google Shape;2240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link: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and GitHub Pages: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6" name="Google Shape;224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emember:</a:t>
            </a:r>
            <a:endParaRPr/>
          </a:p>
        </p:txBody>
      </p:sp>
      <p:sp>
        <p:nvSpPr>
          <p:cNvPr id="2247" name="Google Shape;2247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ffice hours</a:t>
            </a:r>
            <a:r>
              <a:rPr lang="en" sz="1800"/>
              <a:t> are held 45 minutes before class </a:t>
            </a:r>
            <a:r>
              <a:rPr lang="en" sz="1800"/>
              <a:t>and </a:t>
            </a:r>
            <a:r>
              <a:rPr lang="en" sz="1800"/>
              <a:t>30 minutes after class.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in-class material (activities and slides):</a:t>
            </a:r>
            <a:r>
              <a:rPr lang="en" sz="1800">
                <a:solidFill>
                  <a:srgbClr val="0000FF"/>
                </a:solidFill>
              </a:rPr>
              <a:t>&lt;&lt;&lt;&lt;INSERT LINK&gt;&gt;&gt;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Re-watch class videos: </a:t>
            </a:r>
            <a:r>
              <a:rPr lang="en" sz="1800">
                <a:solidFill>
                  <a:srgbClr val="0000FF"/>
                </a:solidFill>
              </a:rPr>
              <a:t>&lt;&lt;&lt;INSERT LINK&gt;&gt;&gt;&gt;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